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70" r:id="rId11"/>
    <p:sldId id="268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B749A-0846-466A-8657-8B3C553B255B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46C3-F165-41C4-BC55-00EF0F6EFFB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34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2175-2821-499F-B585-E1B5166CDC98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DAA9B-8B8B-495F-A4E7-C0C1575993C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743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9EEB7-7B76-4F4B-940A-CE939F48B0C3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F75F-CCF8-4A4F-825A-88ED7E1067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boucles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1)Boucle for</a:t>
            </a:r>
          </a:p>
          <a:p>
            <a:r>
              <a:rPr lang="fr-FR" dirty="0" smtClean="0"/>
              <a:t>2)Boucle </a:t>
            </a:r>
            <a:r>
              <a:rPr lang="fr-FR" dirty="0" err="1" smtClean="0"/>
              <a:t>while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800" b="1" dirty="0" smtClean="0"/>
              <a:t>avec une suite</a:t>
            </a:r>
          </a:p>
          <a:p>
            <a:pPr algn="ctr">
              <a:spcBef>
                <a:spcPts val="0"/>
              </a:spcBef>
              <a:buNone/>
            </a:pPr>
            <a:endParaRPr lang="fr-FR" sz="2800" b="1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La suite (u</a:t>
            </a:r>
            <a:r>
              <a:rPr lang="fr-FR" sz="2800" baseline="-25000" dirty="0" smtClean="0"/>
              <a:t>n</a:t>
            </a:r>
            <a:r>
              <a:rPr lang="fr-FR" sz="2800" dirty="0" smtClean="0"/>
              <a:t>) définie par u</a:t>
            </a:r>
            <a:r>
              <a:rPr lang="fr-FR" sz="2800" baseline="-25000" dirty="0" smtClean="0"/>
              <a:t>n</a:t>
            </a:r>
            <a:r>
              <a:rPr lang="fr-FR" sz="2800" dirty="0" smtClean="0"/>
              <a:t>=n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+1</a:t>
            </a:r>
          </a:p>
          <a:p>
            <a:pPr>
              <a:spcBef>
                <a:spcPts val="0"/>
              </a:spcBef>
              <a:buNone/>
            </a:pP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La limite de (u</a:t>
            </a:r>
            <a:r>
              <a:rPr lang="fr-FR" sz="2800" baseline="-25000" dirty="0" smtClean="0"/>
              <a:t>n</a:t>
            </a:r>
            <a:r>
              <a:rPr lang="fr-FR" sz="2800" dirty="0" smtClean="0"/>
              <a:t>) en +∞ est + ∞.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Donc il existe un rang N à partir duquel u</a:t>
            </a:r>
            <a:r>
              <a:rPr lang="fr-FR" sz="2800" baseline="-25000" dirty="0" smtClean="0"/>
              <a:t>n</a:t>
            </a:r>
            <a:r>
              <a:rPr lang="fr-FR" sz="2800" dirty="0" smtClean="0"/>
              <a:t>&gt;1000</a:t>
            </a:r>
          </a:p>
          <a:p>
            <a:pPr>
              <a:spcBef>
                <a:spcPts val="0"/>
              </a:spcBef>
              <a:buNone/>
            </a:pP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Variables: </a:t>
            </a:r>
            <a:r>
              <a:rPr lang="fr-FR" sz="2800" dirty="0" err="1" smtClean="0"/>
              <a:t>n,u</a:t>
            </a:r>
            <a:r>
              <a:rPr lang="fr-FR" sz="2800" dirty="0" smtClean="0"/>
              <a:t> entiers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err="1" smtClean="0"/>
              <a:t>debut</a:t>
            </a:r>
            <a:r>
              <a:rPr lang="fr-FR" sz="2800" dirty="0" smtClean="0"/>
              <a:t> de l'algorithme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n←0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u ←1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tant que u&lt;1000 </a:t>
            </a:r>
            <a:r>
              <a:rPr lang="fr-FR" sz="2800" dirty="0" smtClean="0"/>
              <a:t>faire:</a:t>
            </a: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n ←n+1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u ←</a:t>
            </a:r>
            <a:r>
              <a:rPr lang="fr-FR" sz="2800" dirty="0" smtClean="0"/>
              <a:t>n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+1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Fin de tant que</a:t>
            </a: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afficher(n)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fin de l'algorithme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800" b="1" dirty="0" smtClean="0"/>
              <a:t>Bataille navale: jouer jusqu'à ce qu'on gagne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a←3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b ← 4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gagne ← 0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tant que (gagne=0) répéter: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saisir x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saisir y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si (x=a et y=b) alors: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afficher("coulé")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gagne=1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fin de si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sinon si (x=a ou y=b) alors: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afficher ("en vue")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fin de si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sinon: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afficher ("a l'eau")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	fin de sinon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fin de répéter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800" b="1" dirty="0" smtClean="0"/>
              <a:t>Résumé</a:t>
            </a:r>
          </a:p>
          <a:p>
            <a:pPr algn="ctr">
              <a:spcBef>
                <a:spcPts val="0"/>
              </a:spcBef>
              <a:buNone/>
            </a:pPr>
            <a:endParaRPr lang="fr-FR" sz="2800" b="1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boucle For: si on connait le nombre d'itération</a:t>
            </a:r>
          </a:p>
          <a:p>
            <a:pPr>
              <a:spcBef>
                <a:spcPts val="0"/>
              </a:spcBef>
              <a:buNone/>
            </a:pP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boucle </a:t>
            </a:r>
            <a:r>
              <a:rPr lang="fr-FR" sz="2800" dirty="0" err="1" smtClean="0"/>
              <a:t>while</a:t>
            </a:r>
            <a:r>
              <a:rPr lang="fr-FR" sz="2800" dirty="0" smtClean="0"/>
              <a:t>: si on ne connait pas le nombre d'itérations mais qu'on connait la condition d'arrêt</a:t>
            </a:r>
          </a:p>
          <a:p>
            <a:pPr>
              <a:spcBef>
                <a:spcPts val="0"/>
              </a:spcBef>
              <a:buNone/>
            </a:pPr>
            <a:endParaRPr lang="fr-FR" sz="2800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Attention: il y a un risque de non terminaison !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exemple: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n←1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tant que (n&gt;0) répéter: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n ←n+1</a:t>
            </a:r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		fin de répéter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165618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sz="2800" b="1" dirty="0" smtClean="0"/>
              <a:t>La boucle for: un cas particulier de boucle </a:t>
            </a:r>
            <a:r>
              <a:rPr lang="fr-FR" sz="2800" b="1" dirty="0" err="1" smtClean="0"/>
              <a:t>while</a:t>
            </a:r>
            <a:endParaRPr lang="fr-FR" sz="2800" b="1" dirty="0" smtClean="0"/>
          </a:p>
          <a:p>
            <a:pPr algn="ctr">
              <a:spcBef>
                <a:spcPts val="0"/>
              </a:spcBef>
              <a:buNone/>
            </a:pPr>
            <a:endParaRPr lang="fr-FR" sz="2800" b="1" dirty="0" smtClean="0"/>
          </a:p>
          <a:p>
            <a:pPr>
              <a:spcBef>
                <a:spcPts val="0"/>
              </a:spcBef>
              <a:buNone/>
            </a:pPr>
            <a:r>
              <a:rPr lang="fr-FR" sz="2800" dirty="0" smtClean="0"/>
              <a:t>La boucle for est en fait une boucle </a:t>
            </a:r>
            <a:r>
              <a:rPr lang="fr-FR" sz="2800" dirty="0" err="1" smtClean="0"/>
              <a:t>while</a:t>
            </a:r>
            <a:r>
              <a:rPr lang="fr-FR" sz="2800" dirty="0" smtClean="0"/>
              <a:t> pré-remplie</a:t>
            </a:r>
          </a:p>
          <a:p>
            <a:pPr>
              <a:spcBef>
                <a:spcPts val="0"/>
              </a:spcBef>
              <a:buNone/>
            </a:pPr>
            <a:endParaRPr lang="fr-FR" sz="28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67544" y="2132856"/>
            <a:ext cx="48245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u←3</a:t>
            </a:r>
          </a:p>
          <a:p>
            <a:r>
              <a:rPr lang="fr-FR" sz="2800" dirty="0" smtClean="0"/>
              <a:t>pour i allant de 1 à 10 répéter:</a:t>
            </a:r>
          </a:p>
          <a:p>
            <a:r>
              <a:rPr lang="fr-FR" sz="2800" dirty="0" smtClean="0"/>
              <a:t>	u ←2u+1</a:t>
            </a:r>
          </a:p>
          <a:p>
            <a:r>
              <a:rPr lang="fr-FR" sz="2800" dirty="0" smtClean="0"/>
              <a:t>	fin de répéter</a:t>
            </a:r>
          </a:p>
          <a:p>
            <a:r>
              <a:rPr lang="fr-FR" sz="2800" dirty="0" smtClean="0"/>
              <a:t>afficher (u)</a:t>
            </a:r>
          </a:p>
          <a:p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3501008"/>
            <a:ext cx="36724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u←3</a:t>
            </a:r>
          </a:p>
          <a:p>
            <a:r>
              <a:rPr lang="fr-FR" sz="2800" dirty="0" smtClean="0"/>
              <a:t>i ←1</a:t>
            </a:r>
          </a:p>
          <a:p>
            <a:r>
              <a:rPr lang="fr-FR" sz="2800" dirty="0" smtClean="0"/>
              <a:t>tant que i&lt;=10 répéter:</a:t>
            </a:r>
          </a:p>
          <a:p>
            <a:r>
              <a:rPr lang="fr-FR" sz="2800" dirty="0" smtClean="0"/>
              <a:t>	u ←2u+1</a:t>
            </a:r>
          </a:p>
          <a:p>
            <a:r>
              <a:rPr lang="fr-FR" sz="2800" dirty="0" smtClean="0"/>
              <a:t>	i ←i+1</a:t>
            </a:r>
          </a:p>
          <a:p>
            <a:r>
              <a:rPr lang="fr-FR" sz="2800" dirty="0" smtClean="0"/>
              <a:t>afficher (u)</a:t>
            </a:r>
          </a:p>
          <a:p>
            <a:r>
              <a:rPr lang="fr-FR" sz="2800" dirty="0" smtClean="0"/>
              <a:t>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/>
          <a:lstStyle/>
          <a:p>
            <a:pPr algn="ctr">
              <a:buNone/>
            </a:pPr>
            <a:r>
              <a:rPr lang="fr-FR" sz="2800" b="1" dirty="0" smtClean="0"/>
              <a:t>Syntaxe Python: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/>
              <a:t>bloc d'instructions 1 (contenant l'initialisation)</a:t>
            </a:r>
          </a:p>
          <a:p>
            <a:pPr>
              <a:buNone/>
            </a:pPr>
            <a:r>
              <a:rPr lang="fr-FR" sz="2800" dirty="0" err="1" smtClean="0"/>
              <a:t>while</a:t>
            </a:r>
            <a:r>
              <a:rPr lang="fr-FR" sz="2800" dirty="0" smtClean="0"/>
              <a:t> (condition):</a:t>
            </a:r>
          </a:p>
          <a:p>
            <a:pPr>
              <a:buNone/>
            </a:pPr>
            <a:r>
              <a:rPr lang="fr-FR" sz="2800" dirty="0" smtClean="0"/>
              <a:t>		bloc d'instructions 2 (contenant l'incrémentation)</a:t>
            </a:r>
          </a:p>
          <a:p>
            <a:pPr>
              <a:buNone/>
            </a:pPr>
            <a:r>
              <a:rPr lang="fr-FR" sz="2800" dirty="0" smtClean="0"/>
              <a:t>bloc d'instructions 3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exemple</a:t>
            </a:r>
            <a:endParaRPr lang="fr-F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97152"/>
            <a:ext cx="720516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répéter des instructions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i="1" u="sng" dirty="0" smtClean="0"/>
              <a:t>Exemple 1:</a:t>
            </a:r>
            <a:r>
              <a:rPr lang="fr-FR" sz="2800" dirty="0" smtClean="0"/>
              <a:t> Ecrivez un programme qui copierait 20 fois « je ne dois pas mâcher du chewing</a:t>
            </a:r>
            <a:r>
              <a:rPr lang="fr-FR" sz="2800" dirty="0"/>
              <a:t>-</a:t>
            </a:r>
            <a:r>
              <a:rPr lang="fr-FR" sz="2800" dirty="0" smtClean="0"/>
              <a:t>gum »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En langage naturel: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Pour i allant de 1 à 20 répéter:</a:t>
            </a:r>
          </a:p>
          <a:p>
            <a:pPr>
              <a:buNone/>
            </a:pPr>
            <a:r>
              <a:rPr lang="fr-FR" sz="2800" dirty="0"/>
              <a:t>	</a:t>
            </a:r>
            <a:r>
              <a:rPr lang="fr-FR" sz="2800" dirty="0" smtClean="0"/>
              <a:t>	afficher («je ne dois pas mâcher du chewing-gum»)</a:t>
            </a:r>
          </a:p>
          <a:p>
            <a:pPr>
              <a:buNone/>
            </a:pPr>
            <a:r>
              <a:rPr lang="fr-FR" sz="2800" dirty="0" smtClean="0"/>
              <a:t>		Fin de répéter</a:t>
            </a:r>
            <a:endParaRPr lang="fr-FR" sz="2800" dirty="0"/>
          </a:p>
          <a:p>
            <a:pPr>
              <a:buNone/>
            </a:pPr>
            <a:r>
              <a:rPr lang="fr-FR" sz="2800" dirty="0" smtClean="0"/>
              <a:t>afficher (« fini! »)</a:t>
            </a:r>
            <a:endParaRPr lang="fr-FR" sz="2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115616" y="4365104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En Java:</a:t>
            </a:r>
          </a:p>
          <a:p>
            <a:pPr>
              <a:buNone/>
            </a:pPr>
            <a:r>
              <a:rPr lang="fr-FR" sz="2200" b="1" dirty="0" smtClean="0">
                <a:latin typeface="Courier New" pitchFamily="49" charset="0"/>
                <a:cs typeface="Courier New" pitchFamily="49" charset="0"/>
              </a:rPr>
              <a:t>for (i = 1 ; i &lt;= 20 ; i = i+1) {</a:t>
            </a:r>
          </a:p>
          <a:p>
            <a:pPr>
              <a:buNone/>
            </a:pPr>
            <a:r>
              <a:rPr lang="fr-FR" sz="2200" b="1" dirty="0" smtClean="0">
                <a:latin typeface="Courier New" pitchFamily="49" charset="0"/>
                <a:cs typeface="Courier New" pitchFamily="49" charset="0"/>
              </a:rPr>
              <a:t>		System.out.println(« je ne dois pas… »);}</a:t>
            </a:r>
          </a:p>
          <a:p>
            <a:pPr>
              <a:buNone/>
            </a:pPr>
            <a:r>
              <a:rPr lang="fr-FR" sz="2200" b="1" dirty="0" smtClean="0">
                <a:latin typeface="Courier New" pitchFamily="49" charset="0"/>
                <a:cs typeface="Courier New" pitchFamily="49" charset="0"/>
              </a:rPr>
              <a:t>System.out.println(« Fini! »)</a:t>
            </a:r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 est une variable de boucle. Elle prend successivement toutes les valeurs de 1 jusqu’à 20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Proposer d’autres expressions du for donnant le même résultat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En Python: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Ici la variable de boucle i n’est pas utilisée mais elle pourrait l’être.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818617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i="1" u="sng" dirty="0" smtClean="0"/>
              <a:t>Exemple 2: </a:t>
            </a:r>
            <a:r>
              <a:rPr lang="fr-FR" sz="2800" dirty="0" smtClean="0"/>
              <a:t>Ecrire un algorithme qui affiche: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18865"/>
            <a:ext cx="1080120" cy="548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915816" y="2348880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i allant de 1 à 31 répéter:</a:t>
            </a:r>
          </a:p>
          <a:p>
            <a:r>
              <a:rPr lang="fr-FR" sz="2800" dirty="0" smtClean="0"/>
              <a:t>	afficher ( i , " janvier ")</a:t>
            </a:r>
          </a:p>
          <a:p>
            <a:r>
              <a:rPr lang="fr-FR" sz="2800" dirty="0" smtClean="0"/>
              <a:t>	fin de </a:t>
            </a:r>
            <a:r>
              <a:rPr lang="fr-FR" sz="2800" dirty="0" err="1" smtClean="0"/>
              <a:t>répeter</a:t>
            </a:r>
            <a:endParaRPr lang="fr-FR" sz="28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779912" y="2924944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i="1" u="sng" dirty="0" smtClean="0"/>
              <a:t>Complexifions à peine</a:t>
            </a:r>
            <a:r>
              <a:rPr lang="fr-FR" sz="2800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92696"/>
            <a:ext cx="1080120" cy="543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11560" y="1700808"/>
            <a:ext cx="5616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i allant de 1 à 31 répéter:</a:t>
            </a:r>
          </a:p>
          <a:p>
            <a:r>
              <a:rPr lang="fr-FR" sz="2800" dirty="0" smtClean="0"/>
              <a:t>	afficher ( i , " janvier ")</a:t>
            </a:r>
          </a:p>
          <a:p>
            <a:r>
              <a:rPr lang="fr-FR" sz="2800" dirty="0" smtClean="0"/>
              <a:t>	si (i = 6</a:t>
            </a:r>
            <a:r>
              <a:rPr lang="fr-FR" sz="2800" smtClean="0"/>
              <a:t>) faire:</a:t>
            </a:r>
            <a:endParaRPr lang="fr-FR" sz="2800" dirty="0" smtClean="0"/>
          </a:p>
          <a:p>
            <a:r>
              <a:rPr lang="fr-FR" sz="2800" dirty="0" smtClean="0"/>
              <a:t>		</a:t>
            </a:r>
            <a:r>
              <a:rPr lang="fr-FR" sz="2800" dirty="0" err="1" smtClean="0"/>
              <a:t>debut</a:t>
            </a:r>
            <a:r>
              <a:rPr lang="fr-FR" sz="2800" dirty="0" smtClean="0"/>
              <a:t> de si</a:t>
            </a:r>
          </a:p>
          <a:p>
            <a:r>
              <a:rPr lang="fr-FR" sz="2800" dirty="0" smtClean="0"/>
              <a:t>		afficher ("</a:t>
            </a:r>
            <a:r>
              <a:rPr lang="fr-FR" sz="2800" dirty="0" err="1" smtClean="0"/>
              <a:t>epiphanie</a:t>
            </a:r>
            <a:r>
              <a:rPr lang="fr-FR" sz="2800" dirty="0" smtClean="0"/>
              <a:t>")</a:t>
            </a:r>
          </a:p>
          <a:p>
            <a:r>
              <a:rPr lang="fr-FR" sz="2800" dirty="0" smtClean="0"/>
              <a:t>		fin de si</a:t>
            </a:r>
          </a:p>
          <a:p>
            <a:r>
              <a:rPr lang="fr-FR" sz="2800" dirty="0" smtClean="0"/>
              <a:t>	fin de </a:t>
            </a:r>
            <a:r>
              <a:rPr lang="fr-FR" sz="2800" dirty="0" err="1" smtClean="0"/>
              <a:t>répeter</a:t>
            </a:r>
            <a:endParaRPr lang="fr-FR" sz="280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475656" y="2276872"/>
            <a:ext cx="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411760" y="3140968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Les variables "compteurs"</a:t>
            </a:r>
          </a:p>
          <a:p>
            <a:pPr>
              <a:buNone/>
            </a:pPr>
            <a:r>
              <a:rPr lang="fr-FR" i="1" u="sng" dirty="0" smtClean="0"/>
              <a:t>Exemple 3:</a:t>
            </a:r>
            <a:r>
              <a:rPr lang="fr-FR" i="1" dirty="0" smtClean="0"/>
              <a:t> </a:t>
            </a:r>
            <a:r>
              <a:rPr lang="fr-FR" sz="2800" dirty="0" smtClean="0"/>
              <a:t>Ecrire un algorithme qui calcule et affiche</a:t>
            </a:r>
          </a:p>
          <a:p>
            <a:pPr>
              <a:buNone/>
            </a:pPr>
            <a:r>
              <a:rPr lang="fr-FR" sz="2800" dirty="0" smtClean="0"/>
              <a:t>1+2+3+4+5+…+19+20.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3068960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somme ← 0</a:t>
            </a:r>
          </a:p>
          <a:p>
            <a:r>
              <a:rPr lang="fr-FR" sz="2800" dirty="0" smtClean="0"/>
              <a:t>Pour i allant de 1 à 20 répéter:</a:t>
            </a:r>
          </a:p>
          <a:p>
            <a:r>
              <a:rPr lang="fr-FR" sz="2800" dirty="0" smtClean="0"/>
              <a:t>	somme ← somme + i</a:t>
            </a:r>
          </a:p>
          <a:p>
            <a:r>
              <a:rPr lang="fr-FR" sz="2800" dirty="0" smtClean="0"/>
              <a:t>	fin de </a:t>
            </a:r>
            <a:r>
              <a:rPr lang="fr-FR" sz="2800" dirty="0" err="1" smtClean="0"/>
              <a:t>répeter</a:t>
            </a:r>
            <a:endParaRPr lang="fr-FR" sz="2800" dirty="0" smtClean="0"/>
          </a:p>
          <a:p>
            <a:r>
              <a:rPr lang="fr-FR" sz="2800" dirty="0" smtClean="0"/>
              <a:t>Afficher(somme)</a:t>
            </a:r>
            <a:endParaRPr lang="fr-FR" sz="28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987824" y="4077072"/>
            <a:ext cx="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i="1" u="sng" dirty="0" smtClean="0"/>
              <a:t>Exercice :</a:t>
            </a:r>
            <a:r>
              <a:rPr lang="fr-FR" i="1" dirty="0" smtClean="0"/>
              <a:t> </a:t>
            </a:r>
          </a:p>
          <a:p>
            <a:pPr>
              <a:buNone/>
            </a:pPr>
            <a:r>
              <a:rPr lang="fr-FR" sz="2800" i="1" dirty="0" smtClean="0"/>
              <a:t>	</a:t>
            </a:r>
            <a:r>
              <a:rPr lang="fr-FR" sz="2800" dirty="0" smtClean="0"/>
              <a:t>Ecrire un algorithme qui recueille au clavier les températures de 7 jours successifs et calcule la température moyenne de la semaine.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91680" y="2996952"/>
            <a:ext cx="59766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somme ← 0</a:t>
            </a:r>
          </a:p>
          <a:p>
            <a:r>
              <a:rPr lang="fr-FR" sz="2800" dirty="0" smtClean="0"/>
              <a:t>Pour i allant de 1 à 7 répéter:</a:t>
            </a:r>
          </a:p>
          <a:p>
            <a:r>
              <a:rPr lang="fr-FR" sz="2800" dirty="0" smtClean="0"/>
              <a:t>	saisir </a:t>
            </a:r>
            <a:r>
              <a:rPr lang="fr-FR" sz="2800" dirty="0" err="1" smtClean="0"/>
              <a:t>temperature</a:t>
            </a:r>
            <a:endParaRPr lang="fr-FR" sz="2800" dirty="0" smtClean="0"/>
          </a:p>
          <a:p>
            <a:r>
              <a:rPr lang="fr-FR" sz="2800" dirty="0" smtClean="0"/>
              <a:t>	somme ← somme + </a:t>
            </a:r>
            <a:r>
              <a:rPr lang="fr-FR" sz="2800" dirty="0" err="1" smtClean="0"/>
              <a:t>temperature</a:t>
            </a:r>
            <a:endParaRPr lang="fr-FR" sz="2800" dirty="0" smtClean="0"/>
          </a:p>
          <a:p>
            <a:r>
              <a:rPr lang="fr-FR" sz="2800" dirty="0" smtClean="0"/>
              <a:t>	fin de </a:t>
            </a:r>
            <a:r>
              <a:rPr lang="fr-FR" sz="2800" dirty="0" err="1" smtClean="0"/>
              <a:t>répeter</a:t>
            </a:r>
            <a:endParaRPr lang="fr-FR" sz="2800" dirty="0" smtClean="0"/>
          </a:p>
          <a:p>
            <a:r>
              <a:rPr lang="fr-FR" sz="2800" dirty="0" smtClean="0"/>
              <a:t>Afficher(somme/7)</a:t>
            </a:r>
            <a:endParaRPr lang="fr-FR" sz="28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555776" y="3933056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2)Boucle </a:t>
            </a:r>
            <a:r>
              <a:rPr lang="fr-FR" dirty="0" err="1" smtClean="0"/>
              <a:t>While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Pour quand on ne sait pas combien d'itérations seront nécessaires…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b="1" dirty="0" smtClean="0"/>
              <a:t>Syntaxe en langage naturel: </a:t>
            </a:r>
          </a:p>
          <a:p>
            <a:pPr>
              <a:buNone/>
            </a:pPr>
            <a:r>
              <a:rPr lang="fr-FR" sz="2800" dirty="0" smtClean="0"/>
              <a:t>bloc d'instructions 1</a:t>
            </a:r>
          </a:p>
          <a:p>
            <a:pPr>
              <a:buNone/>
            </a:pPr>
            <a:r>
              <a:rPr lang="fr-FR" sz="2800" dirty="0" smtClean="0"/>
              <a:t>tant que (condition) répéter:</a:t>
            </a:r>
          </a:p>
          <a:p>
            <a:pPr>
              <a:buNone/>
            </a:pPr>
            <a:r>
              <a:rPr lang="fr-FR" sz="2800" dirty="0" smtClean="0"/>
              <a:t>		bloc d'instructions 2 à répéter</a:t>
            </a:r>
          </a:p>
          <a:p>
            <a:pPr>
              <a:buNone/>
            </a:pPr>
            <a:r>
              <a:rPr lang="fr-FR" sz="2800" dirty="0" smtClean="0"/>
              <a:t>		fin de répéter</a:t>
            </a:r>
          </a:p>
          <a:p>
            <a:pPr>
              <a:buNone/>
            </a:pPr>
            <a:r>
              <a:rPr lang="fr-FR" sz="2800" dirty="0" smtClean="0"/>
              <a:t>bloc d'instructions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345</Words>
  <Application>Microsoft Office PowerPoint</Application>
  <PresentationFormat>Affichage à l'écran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boucles</vt:lpstr>
      <vt:lpstr>Pour répéter des instructions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2)Boucle While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AtooMedia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boucles</dc:title>
  <dc:creator>Ange</dc:creator>
  <cp:lastModifiedBy>Angé</cp:lastModifiedBy>
  <cp:revision>60</cp:revision>
  <dcterms:created xsi:type="dcterms:W3CDTF">2011-12-15T16:46:00Z</dcterms:created>
  <dcterms:modified xsi:type="dcterms:W3CDTF">2013-11-04T20:27:21Z</dcterms:modified>
</cp:coreProperties>
</file>